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56" r:id="rId3"/>
    <p:sldId id="283" r:id="rId4"/>
    <p:sldId id="265" r:id="rId5"/>
    <p:sldId id="257" r:id="rId6"/>
    <p:sldId id="261" r:id="rId7"/>
    <p:sldId id="260" r:id="rId8"/>
    <p:sldId id="262" r:id="rId9"/>
    <p:sldId id="263" r:id="rId10"/>
    <p:sldId id="259" r:id="rId11"/>
    <p:sldId id="264" r:id="rId12"/>
    <p:sldId id="280" r:id="rId13"/>
    <p:sldId id="278" r:id="rId14"/>
    <p:sldId id="279" r:id="rId15"/>
    <p:sldId id="267" r:id="rId16"/>
    <p:sldId id="268" r:id="rId17"/>
    <p:sldId id="281" r:id="rId18"/>
    <p:sldId id="282" r:id="rId19"/>
    <p:sldId id="269" r:id="rId20"/>
    <p:sldId id="270" r:id="rId21"/>
    <p:sldId id="271" r:id="rId22"/>
    <p:sldId id="273" r:id="rId23"/>
    <p:sldId id="272" r:id="rId24"/>
    <p:sldId id="274" r:id="rId25"/>
    <p:sldId id="275" r:id="rId26"/>
    <p:sldId id="276" r:id="rId27"/>
    <p:sldId id="27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80" d="100"/>
          <a:sy n="80" d="100"/>
        </p:scale>
        <p:origin x="-1086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75C6288-D825-4D55-958C-F486AE89C5B1}" type="datetimeFigureOut">
              <a:rPr lang="en-US" smtClean="0"/>
              <a:pPr/>
              <a:t>5/29/2021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C38C504-08C5-48DB-8A80-AB24F1A96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6288-D825-4D55-958C-F486AE89C5B1}" type="datetimeFigureOut">
              <a:rPr lang="en-US" smtClean="0"/>
              <a:pPr/>
              <a:t>5/29/2021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C504-08C5-48DB-8A80-AB24F1A963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6288-D825-4D55-958C-F486AE89C5B1}" type="datetimeFigureOut">
              <a:rPr lang="en-US" smtClean="0"/>
              <a:pPr/>
              <a:t>5/29/2021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C504-08C5-48DB-8A80-AB24F1A963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6288-D825-4D55-958C-F486AE89C5B1}" type="datetimeFigureOut">
              <a:rPr lang="en-US" smtClean="0"/>
              <a:pPr/>
              <a:t>5/29/2021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C504-08C5-48DB-8A80-AB24F1A963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6288-D825-4D55-958C-F486AE89C5B1}" type="datetimeFigureOut">
              <a:rPr lang="en-US" smtClean="0"/>
              <a:pPr/>
              <a:t>5/29/2021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C504-08C5-48DB-8A80-AB24F1A96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6288-D825-4D55-958C-F486AE89C5B1}" type="datetimeFigureOut">
              <a:rPr lang="en-US" smtClean="0"/>
              <a:pPr/>
              <a:t>5/29/2021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C504-08C5-48DB-8A80-AB24F1A963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6288-D825-4D55-958C-F486AE89C5B1}" type="datetimeFigureOut">
              <a:rPr lang="en-US" smtClean="0"/>
              <a:pPr/>
              <a:t>5/29/2021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C504-08C5-48DB-8A80-AB24F1A96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075C6288-D825-4D55-958C-F486AE89C5B1}" type="datetimeFigureOut">
              <a:rPr lang="en-US" smtClean="0"/>
              <a:pPr/>
              <a:t>5/29/2021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C504-08C5-48DB-8A80-AB24F1A96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75C6288-D825-4D55-958C-F486AE89C5B1}" type="datetimeFigureOut">
              <a:rPr lang="en-US" smtClean="0"/>
              <a:pPr/>
              <a:t>5/29/2021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C38C504-08C5-48DB-8A80-AB24F1A963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6288-D825-4D55-958C-F486AE89C5B1}" type="datetimeFigureOut">
              <a:rPr lang="en-US" smtClean="0"/>
              <a:pPr/>
              <a:t>5/29/2021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C504-08C5-48DB-8A80-AB24F1A96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6288-D825-4D55-958C-F486AE89C5B1}" type="datetimeFigureOut">
              <a:rPr lang="en-US" smtClean="0"/>
              <a:pPr/>
              <a:t>5/29/2021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C504-08C5-48DB-8A80-AB24F1A96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75C6288-D825-4D55-958C-F486AE89C5B1}" type="datetimeFigureOut">
              <a:rPr lang="en-US" smtClean="0"/>
              <a:pPr/>
              <a:t>5/29/2021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C38C504-08C5-48DB-8A80-AB24F1A96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4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4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4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4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4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4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4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4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4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4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4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4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4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4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4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4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4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Konten 1">
            <a:extLst>
              <a:ext uri="{FF2B5EF4-FFF2-40B4-BE49-F238E27FC236}">
                <a16:creationId xmlns:a16="http://schemas.microsoft.com/office/drawing/2014/main" id="{A7C06C19-B3D7-9441-A115-68B537B82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>
                <a:latin typeface="Arial Black" panose="020B0604020202020204" pitchFamily="34" charset="0"/>
                <a:cs typeface="Arial Black" panose="020B0604020202020204" pitchFamily="34" charset="0"/>
              </a:rPr>
              <a:t>Mengenal ALLAH kita
Mengetahui rencana ALLAH
Sifat dan karakter ALLAH
Pandangan dunia mengenai penciptaan vs pandangan Alkitab dan roh nubuat
Fungsi Firman TUHAN.</a:t>
            </a:r>
          </a:p>
          <a:p>
            <a:r>
              <a:rPr lang="id-ID">
                <a:latin typeface="Arial Black" panose="020B0604020202020204" pitchFamily="34" charset="0"/>
                <a:cs typeface="Arial Black" panose="020B0604020202020204" pitchFamily="34" charset="0"/>
              </a:rPr>
              <a:t>Akar dari dosa</a:t>
            </a:r>
          </a:p>
          <a:p>
            <a:r>
              <a:rPr lang="id-ID">
                <a:latin typeface="Arial Black" panose="020B0604020202020204" pitchFamily="34" charset="0"/>
                <a:cs typeface="Arial Black" panose="020B0604020202020204" pitchFamily="34" charset="0"/>
              </a:rPr>
              <a:t>Sifat dosa</a:t>
            </a:r>
          </a:p>
        </p:txBody>
      </p:sp>
      <p:sp>
        <p:nvSpPr>
          <p:cNvPr id="3" name="Judul 2">
            <a:extLst>
              <a:ext uri="{FF2B5EF4-FFF2-40B4-BE49-F238E27FC236}">
                <a16:creationId xmlns:a16="http://schemas.microsoft.com/office/drawing/2014/main" id="{1E2E1F6F-EDA2-D74C-8980-6145BDEAE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>
                <a:latin typeface="Arial Black" panose="020B0604020202020204" pitchFamily="34" charset="0"/>
                <a:cs typeface="Arial Black" panose="020B0604020202020204" pitchFamily="34" charset="0"/>
              </a:rPr>
              <a:t>Tujuan</a:t>
            </a:r>
          </a:p>
        </p:txBody>
      </p:sp>
    </p:spTree>
    <p:extLst>
      <p:ext uri="{BB962C8B-B14F-4D97-AF65-F5344CB8AC3E}">
        <p14:creationId xmlns:p14="http://schemas.microsoft.com/office/powerpoint/2010/main" val="1884021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45720" rIns="45720">
            <a:normAutofit/>
          </a:bodyPr>
          <a:lstStyle/>
          <a:p>
            <a:pPr marL="0" marR="64008" lvl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images (35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14800" y="2209800"/>
            <a:ext cx="39677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4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mulanya</a:t>
            </a:r>
            <a:endParaRPr lang="en-US" sz="4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00" y="2971800"/>
            <a:ext cx="7498080" cy="2651760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tile tx="0" ty="0" sx="100000" sy="100000" flip="none" algn="tl"/>
          </a:blipFill>
          <a:ln>
            <a:solidFill>
              <a:schemeClr val="accent1">
                <a:shade val="50000"/>
              </a:schemeClr>
            </a:solidFill>
          </a:ln>
          <a:effectLst>
            <a:outerShdw blurRad="50800" dist="50800" dir="5400000" algn="ctr" rotWithShape="0">
              <a:srgbClr val="000000"/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Kejadian 1:1 (TB)  Pada mulanya Allah menciptakan langit dan bumi.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Konten 1">
            <a:extLst>
              <a:ext uri="{FF2B5EF4-FFF2-40B4-BE49-F238E27FC236}">
                <a16:creationId xmlns:a16="http://schemas.microsoft.com/office/drawing/2014/main" id="{C42CCC45-22D9-EF4B-B946-9983EACDF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>
                <a:latin typeface="Arial Black" panose="020B0604020202020204" pitchFamily="34" charset="0"/>
                <a:cs typeface="Arial Black" panose="020B0604020202020204" pitchFamily="34" charset="0"/>
              </a:rPr>
              <a:t>Konteks kejadian pasal 1:1??</a:t>
            </a:r>
          </a:p>
          <a:p>
            <a:r>
              <a:rPr lang="id-ID">
                <a:latin typeface="Arial Black" panose="020B0604020202020204" pitchFamily="34" charset="0"/>
                <a:cs typeface="Arial Black" panose="020B0604020202020204" pitchFamily="34" charset="0"/>
              </a:rPr>
              <a:t>Konsep mengenai Nama Allah dalam kejadian pasal 1:1 Dan dan Bagaimana ketritunggalan dijelaskan dalam kejadian 1:1??</a:t>
            </a:r>
          </a:p>
          <a:p>
            <a:r>
              <a:rPr lang="id-ID">
                <a:latin typeface="Arial Black" panose="020B0604020202020204" pitchFamily="34" charset="0"/>
                <a:cs typeface="Arial Black" panose="020B0604020202020204" pitchFamily="34" charset="0"/>
              </a:rPr>
              <a:t>Pandangan Anda(sesuai konteks Alkitab) mengenai hubungan antara kasih dan janji dalam penciptaan??</a:t>
            </a:r>
          </a:p>
          <a:p>
            <a:r>
              <a:rPr lang="id-ID">
                <a:latin typeface="Arial Black" panose="020B0604020202020204" pitchFamily="34" charset="0"/>
                <a:cs typeface="Arial Black" panose="020B0604020202020204" pitchFamily="34" charset="0"/>
              </a:rPr>
              <a:t>Konsep mengenai keturunan dalam kejadian pasal 3?? Metode utama setan dalam mempengaruhi manusia??</a:t>
            </a:r>
          </a:p>
        </p:txBody>
      </p:sp>
      <p:sp>
        <p:nvSpPr>
          <p:cNvPr id="3" name="Judul 2">
            <a:extLst>
              <a:ext uri="{FF2B5EF4-FFF2-40B4-BE49-F238E27FC236}">
                <a16:creationId xmlns:a16="http://schemas.microsoft.com/office/drawing/2014/main" id="{89AA4052-6862-954F-BF6C-9A17EF414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>
                <a:latin typeface="Arial Black" panose="020B0604020202020204" pitchFamily="34" charset="0"/>
                <a:cs typeface="Arial Black" panose="020B0604020202020204" pitchFamily="34" charset="0"/>
              </a:rPr>
              <a:t>Quis</a:t>
            </a:r>
          </a:p>
        </p:txBody>
      </p:sp>
    </p:spTree>
    <p:extLst>
      <p:ext uri="{BB962C8B-B14F-4D97-AF65-F5344CB8AC3E}">
        <p14:creationId xmlns:p14="http://schemas.microsoft.com/office/powerpoint/2010/main" val="757950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ages (35)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447800"/>
            <a:ext cx="8305800" cy="4648201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Landasan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utama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pengetahuan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enar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971800"/>
            <a:ext cx="8305800" cy="3124200"/>
          </a:xfrm>
          <a:prstGeom prst="rect">
            <a:avLst/>
          </a:prstGeom>
          <a:blipFill dpi="0" rotWithShape="1">
            <a:blip r:embed="rId3">
              <a:alphaModFix amt="28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Timotius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3:15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ingatlah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juga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ahwa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kecil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engkau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mengenal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 Kita</a:t>
            </a:r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suci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, yang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mem</a:t>
            </a:r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eri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hikmat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kepadamu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menuntun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engkau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keselamatan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iman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tempat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tinggali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makhluk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hidup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err="1">
                <a:latin typeface="Times New Roman" pitchFamily="18" charset="0"/>
                <a:cs typeface="Times New Roman" pitchFamily="18" charset="0"/>
              </a:rPr>
              <a:t>Sekitar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0" i="0">
                <a:solidFill>
                  <a:srgbClr val="202124"/>
                </a:solidFill>
                <a:effectLst/>
                <a:latin typeface="Google Sans"/>
              </a:rPr>
              <a:t>7,674 miliar (2019)</a:t>
            </a:r>
          </a:p>
          <a:p>
            <a:r>
              <a:rPr lang="id-ID" sz="240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erapa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lalu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bentuk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kerak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benua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sebagian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besarnya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daratan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lebih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kenal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pangea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pangea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perlahan-lahan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terpecah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belah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salah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planet 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masuk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kedalam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surya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dalam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Alam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semesta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tapi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bumi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hanya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melainkan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melakukn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perputaran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porosnya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ages (38)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9600" y="1600200"/>
            <a:ext cx="3886200" cy="4191000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Teori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pasang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surut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dikemukakan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James Jeans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Harold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Jeffereys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tahun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1918.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Teori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menjeaskan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bahwa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terdapat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bintang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besar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mendekati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matahari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masih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berbentuk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gas, §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besarnya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massa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matahari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besarnya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massa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bintang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melaju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membentuk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tonjolan-tonjolan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matahari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disebabkan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gaya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tarik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bintang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melaju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Tidal Theory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ages (37)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90537" y="1524000"/>
            <a:ext cx="4310063" cy="4114800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Dikemukakan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Forest Ray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Multon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seorang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ahli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astronomi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bersama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rekannya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Thomas.C.Chamberlain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ahli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geologi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awal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abad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-20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Teori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mengatakan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bahwa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matahari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terdiri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gas yang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bermassa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besar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ketika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bintang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melintas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disamping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matahari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sangat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dekat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hampir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terjadi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tabrakan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Planetisimal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3810000" cy="4525963"/>
          </a:xfrm>
        </p:spPr>
        <p:txBody>
          <a:bodyPr>
            <a:normAutofit/>
          </a:bodyPr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Teori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bintang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kembar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Menurutnya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bahwa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teori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berasal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bintang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kembar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saling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berkombinasi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antara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lainnya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R.A.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Lyttleton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Content Placeholder 6" descr="images (39)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600201"/>
            <a:ext cx="4038600" cy="3352800"/>
          </a:xfr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8546_62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24879" y="1481138"/>
            <a:ext cx="3770921" cy="4157662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Teori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big bang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menjelaskan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bahwa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bumi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berasal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puluhan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milyar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tahun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lalu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Dimana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gumpalan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kabut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sangat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besar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berputar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porosnya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Putaran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itu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memungkinkan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bagian-bagian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kecil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terlempar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sedangkan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bagian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besar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pusat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pembentukan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cakram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raksasa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George </a:t>
            </a:r>
            <a:r>
              <a:rPr lang="en-US" dirty="0" err="1"/>
              <a:t>Lamaitre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267200" cy="4525963"/>
          </a:xfrm>
        </p:spPr>
        <p:txBody>
          <a:bodyPr>
            <a:normAutofit fontScale="70000" lnSpcReduction="20000"/>
          </a:bodyPr>
          <a:lstStyle/>
          <a:p>
            <a:r>
              <a:rPr lang="id-ID" b="1" dirty="0">
                <a:latin typeface="Times New Roman" pitchFamily="18" charset="0"/>
                <a:cs typeface="Times New Roman" pitchFamily="18" charset="0"/>
              </a:rPr>
              <a:t>Laplace(1796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Matahari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planet-planet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masih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berbentuk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gas,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kabut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pekat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besar.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Kabut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berputar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memadat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terjadi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dipusat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lingkaran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karena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gaya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gravitasi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Kemudian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terbentuk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planet-planet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materi-materi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kecil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aat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bersamaan terbentuknya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matahari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lebih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kecil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matahari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Materi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tersebut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semakin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membesar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tumbuh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m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elakukan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gerakan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teratur mengelilingi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matahari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orbit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ang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t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etap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d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membentuk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usunan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keluarga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matahari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>
                <a:latin typeface="Times New Roman" pitchFamily="18" charset="0"/>
                <a:cs typeface="Times New Roman" pitchFamily="18" charset="0"/>
              </a:rPr>
              <a:t>Pier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Laplace</a:t>
            </a:r>
          </a:p>
        </p:txBody>
      </p:sp>
      <p:pic>
        <p:nvPicPr>
          <p:cNvPr id="8" name="Content Placeholder 7" descr="images (41)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2001" y="1447800"/>
            <a:ext cx="3810000" cy="41910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lquran-mentahkan-teori-evolusi-darwin-4VPgyLNjFn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71600" y="2048669"/>
            <a:ext cx="6477000" cy="33909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Darwinisme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id-ID" b="1" dirty="0">
                <a:latin typeface="Times New Roman" pitchFamily="18" charset="0"/>
                <a:cs typeface="Times New Roman" pitchFamily="18" charset="0"/>
              </a:rPr>
              <a:t>Rekaman fosil telak-telak menghancurkan pernyataan dasar teori evolusi bahwa spesies-spesies turun dari satu sama lain melalui perubahan-perubahan selama masa waktu yang panjang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Harun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Yahya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Content Placeholder 6" descr="images (44)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392948"/>
            <a:ext cx="4038600" cy="2702342"/>
          </a:xfr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ownload (6)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3000" y="1604492"/>
            <a:ext cx="2743199" cy="4262907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495800"/>
          </a:xfrm>
        </p:spPr>
        <p:txBody>
          <a:bodyPr>
            <a:normAutofit fontScale="85000" lnSpcReduction="10000"/>
          </a:bodyPr>
          <a:lstStyle/>
          <a:p>
            <a:r>
              <a:rPr lang="id-ID" b="1" dirty="0">
                <a:latin typeface="Times New Roman" pitchFamily="18" charset="0"/>
                <a:cs typeface="Times New Roman" pitchFamily="18" charset="0"/>
              </a:rPr>
              <a:t>One would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think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hat in the 125 years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following Darwin, with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thousands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trained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biologi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studying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the problem and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using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millions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dollars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worth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complex lab equipment, they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would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edit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out, but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mechanism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originates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species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still “the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central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mystery.”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Henry Morrison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id-ID" b="1" dirty="0">
                <a:latin typeface="Times New Roman" pitchFamily="18" charset="0"/>
                <a:cs typeface="Times New Roman" pitchFamily="18" charset="0"/>
              </a:rPr>
              <a:t>Semua penelitian ilmiah yang mereka lakukan menunjukkan keberadaan Sang Pencipta. Akan tetapi, karena telah begitu mati rasa dan buta oleh pendidikan materialistik dogmatis, mereka masih saja bersikeras menolak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Harun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Yahya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Content Placeholder 8" descr="images (44)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392948"/>
            <a:ext cx="4038600" cy="2702342"/>
          </a:xfr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latin typeface="Times New Roman" pitchFamily="18" charset="0"/>
                <a:cs typeface="Times New Roman" pitchFamily="18" charset="0"/>
              </a:rPr>
              <a:t>Kejadian 1:1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 (TB)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 descr="images (35)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371600"/>
            <a:ext cx="8382000" cy="4495801"/>
          </a:xfrm>
        </p:spPr>
      </p:pic>
      <p:sp>
        <p:nvSpPr>
          <p:cNvPr id="6" name="Rectangle 5"/>
          <p:cNvSpPr/>
          <p:nvPr/>
        </p:nvSpPr>
        <p:spPr>
          <a:xfrm>
            <a:off x="457200" y="2743200"/>
            <a:ext cx="8382000" cy="3124200"/>
          </a:xfrm>
          <a:prstGeom prst="rect">
            <a:avLst/>
          </a:prstGeom>
          <a:blipFill dpi="0" rotWithShape="1">
            <a:blip r:embed="rId3">
              <a:alphaModFix amt="37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Pada mulanya Allah menciptakan langit dan bumi.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bumi b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el</a:t>
            </a:r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um b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ent</a:t>
            </a:r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kosong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Gelap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gulita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menutupi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samudera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raya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roh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ALLAH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melayang-layang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diatas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permukaan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air</a:t>
            </a:r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Keluaran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20:11</a:t>
            </a:r>
          </a:p>
        </p:txBody>
      </p:sp>
      <p:pic>
        <p:nvPicPr>
          <p:cNvPr id="5" name="Content Placeholder 4" descr="images (35)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371600"/>
            <a:ext cx="8229600" cy="4648201"/>
          </a:xfrm>
        </p:spPr>
      </p:pic>
      <p:sp>
        <p:nvSpPr>
          <p:cNvPr id="6" name="Rectangle 5"/>
          <p:cNvSpPr/>
          <p:nvPr/>
        </p:nvSpPr>
        <p:spPr>
          <a:xfrm>
            <a:off x="457200" y="2743200"/>
            <a:ext cx="8229600" cy="3276600"/>
          </a:xfrm>
          <a:prstGeom prst="rect">
            <a:avLst/>
          </a:prstGeom>
          <a:blipFill dpi="0" rotWithShape="1">
            <a:blip r:embed="rId3">
              <a:alphaModFix amt="37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 i="1" u="sng" dirty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id-ID" sz="2800" b="1" i="1" u="sng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i="1" u="sng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d-ID" sz="2800" b="1" i="1" u="sng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u="sng" dirty="0" err="1">
                <a:latin typeface="Times New Roman" pitchFamily="18" charset="0"/>
                <a:cs typeface="Times New Roman" pitchFamily="18" charset="0"/>
              </a:rPr>
              <a:t>enam</a:t>
            </a:r>
            <a:r>
              <a:rPr lang="en-US" sz="28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u="sng" dirty="0" err="1">
                <a:latin typeface="Times New Roman" pitchFamily="18" charset="0"/>
                <a:cs typeface="Times New Roman" pitchFamily="18" charset="0"/>
              </a:rPr>
              <a:t>hari</a:t>
            </a:r>
            <a:r>
              <a:rPr lang="en-US" sz="28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u="sng" dirty="0" err="1">
                <a:latin typeface="Times New Roman" pitchFamily="18" charset="0"/>
                <a:cs typeface="Times New Roman" pitchFamily="18" charset="0"/>
              </a:rPr>
              <a:t>lamanya</a:t>
            </a:r>
            <a:r>
              <a:rPr lang="en-US" sz="2800" b="1" i="1" u="sng" dirty="0">
                <a:latin typeface="Times New Roman" pitchFamily="18" charset="0"/>
                <a:cs typeface="Times New Roman" pitchFamily="18" charset="0"/>
              </a:rPr>
              <a:t> TUHAN </a:t>
            </a:r>
            <a:r>
              <a:rPr lang="en-US" sz="2800" b="1" i="1" u="sng" dirty="0" err="1">
                <a:latin typeface="Times New Roman" pitchFamily="18" charset="0"/>
                <a:cs typeface="Times New Roman" pitchFamily="18" charset="0"/>
              </a:rPr>
              <a:t>menjadikan</a:t>
            </a:r>
            <a:r>
              <a:rPr lang="en-US" sz="28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b="1" i="1" u="sng" dirty="0">
                <a:latin typeface="Times New Roman" pitchFamily="18" charset="0"/>
                <a:cs typeface="Times New Roman" pitchFamily="18" charset="0"/>
              </a:rPr>
              <a:t>langit dan b</a:t>
            </a:r>
            <a:r>
              <a:rPr lang="en-US" sz="2800" b="1" i="1" u="sng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id-ID" sz="2800" b="1" i="1" u="sng" dirty="0">
                <a:latin typeface="Times New Roman" pitchFamily="18" charset="0"/>
                <a:cs typeface="Times New Roman" pitchFamily="18" charset="0"/>
              </a:rPr>
              <a:t>mi</a:t>
            </a:r>
            <a:r>
              <a:rPr lang="en-US" sz="2800" b="1" i="1" u="sng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laut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segala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isinya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erhenti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hari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ke-tujuh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itulah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se</a:t>
            </a:r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nya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TUHAN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mem</a:t>
            </a:r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erkati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hari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meguduskannya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ages (45)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79264" y="1481138"/>
            <a:ext cx="3394472" cy="4310062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3657600" cy="4525963"/>
          </a:xfrm>
        </p:spPr>
        <p:txBody>
          <a:bodyPr/>
          <a:lstStyle/>
          <a:p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Dalam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alam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semesta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materi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pikiran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tidak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saja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materi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tim</a:t>
            </a:r>
            <a:r>
              <a:rPr lang="id-ID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ul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dari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pikiran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TUHAN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tetapi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ia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diciptakan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untuk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memerikan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keadaan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yang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sesuai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dengan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pikiran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manusia</a:t>
            </a:r>
            <a:r>
              <a:rPr lang="en-US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,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Jonathan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lack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ages (45)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79264" y="1481138"/>
            <a:ext cx="3394472" cy="4525962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114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Pikiran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manusia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masih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tetap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pusat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kosmos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mengasuhnya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menanggapi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keperluannya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materi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digerakkan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pikiran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manusia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mungkin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lingkup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sama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tetapi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cara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sama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materi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digerakkan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pikiran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TUHAN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Jonathan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lack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Elohim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– sang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pencipta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mahakuasa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YHWH – personal name (TUHAN)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Greek =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Adonai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tuanku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= Allah yang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perkasa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Elohim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entuk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jamak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kata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Eloah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, 2.500</a:t>
            </a:r>
          </a:p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YHWH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erpadanan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kata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elohim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adonai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- 6.800</a:t>
            </a:r>
          </a:p>
          <a:p>
            <a:endParaRPr lang="en-US" b="1" i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ALLAH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penciptaan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8001000" cy="4525963"/>
          </a:xfrm>
        </p:spPr>
        <p:txBody>
          <a:bodyPr/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Yohanes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1:1-3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mulanya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firman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firman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itu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ersama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sama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ALLAH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firman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itu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ALLAH.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mulanya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ersama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sama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ALLAH,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segala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sesuatu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dijadikan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dia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tanpa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dia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satupun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jadi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segala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dijadikan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Yesus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penciptaan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d6adb8b-25b0-42c0-80f9-b515478e1d81-5d571ef3097f360835760463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6" name="Rectangle 5"/>
          <p:cNvSpPr/>
          <p:nvPr/>
        </p:nvSpPr>
        <p:spPr>
          <a:xfrm>
            <a:off x="4267200" y="914400"/>
            <a:ext cx="4572000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Filipi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2:7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Melainkan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mengosongkan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dirinya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sendiri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mengam</a:t>
            </a: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rupa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se</a:t>
            </a: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agai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seorang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ham</a:t>
            </a: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sama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manusia</a:t>
            </a:r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manusia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d6adb8b-25b0-42c0-80f9-b515478e1d81-5d571ef3097f360835760463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6" name="Rectangle 5"/>
          <p:cNvSpPr/>
          <p:nvPr/>
        </p:nvSpPr>
        <p:spPr>
          <a:xfrm>
            <a:off x="4267200" y="762000"/>
            <a:ext cx="4572000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1 Samuel 3:21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selanjutnya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TUHAN, 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menampakan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diri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silo, se</a:t>
            </a:r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d-ID" sz="28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menyatakan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diri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silo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melalui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perantaraan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firman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-NYA. 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Dosa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penye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kehancuran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dosa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menye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kehancuran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kejadian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3:16-19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manusia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mengalami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penderitaan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erujung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maut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</a:t>
            </a:r>
          </a:p>
        </p:txBody>
      </p:sp>
      <p:pic>
        <p:nvPicPr>
          <p:cNvPr id="5" name="Content Placeholder 4" descr="bumi-rusak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981200"/>
            <a:ext cx="4038600" cy="32004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Kehancuran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Kejadian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6:1-7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moralitas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manusia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rusak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mem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uat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penyesalan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dimata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ALLAH, </a:t>
            </a:r>
            <a:r>
              <a:rPr lang="en-US" b="1" i="1" u="sng" dirty="0" err="1">
                <a:latin typeface="Times New Roman" pitchFamily="18" charset="0"/>
                <a:cs typeface="Times New Roman" pitchFamily="18" charset="0"/>
              </a:rPr>
              <a:t>aku</a:t>
            </a:r>
            <a:r>
              <a:rPr lang="en-US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u="sng" dirty="0" err="1">
                <a:latin typeface="Times New Roman" pitchFamily="18" charset="0"/>
                <a:cs typeface="Times New Roman" pitchFamily="18" charset="0"/>
              </a:rPr>
              <a:t>menyesal</a:t>
            </a:r>
            <a:r>
              <a:rPr lang="en-US" b="1" i="1" u="sng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merujuk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kekecewaan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karena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kasih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esar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kasih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tersakiti</a:t>
            </a:r>
            <a:endParaRPr lang="en-US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 descr="NOAH-768x445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447800"/>
            <a:ext cx="4038600" cy="45720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Noah’s </a:t>
            </a:r>
            <a:r>
              <a:rPr lang="en-US" dirty="0"/>
              <a:t>ark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04800" y="2895600"/>
            <a:ext cx="8001000" cy="3306763"/>
          </a:xfrm>
        </p:spPr>
        <p:txBody>
          <a:bodyPr>
            <a:normAutofit/>
          </a:bodyPr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Kejadian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3:15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Aku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mengadakan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permusuhan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antara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engkau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keturunannya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keturunannya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meremukan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kepalamu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engkau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meremukan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tumitnya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rencana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mengem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likan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ALLAH 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hilang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8305800" cy="4525963"/>
          </a:xfrm>
        </p:spPr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Roma 3:23,24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karena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semua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orang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uat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dosa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kehilangan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kemuliaan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ALLAH, (25)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kasih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karunia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enarkan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Cuma-Cuma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Janji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mengenai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seorang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penolong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yohanes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14:16</a:t>
            </a:r>
          </a:p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Janji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mengenai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perlindungan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agi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orang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setia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Yohanes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5:18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Pene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Pemulihn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8305800" cy="4178491"/>
          </a:xfrm>
        </p:spPr>
        <p:txBody>
          <a:bodyPr/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Pengharapan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agi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orang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erdosa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Setia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adil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) 1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yohanes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1:9</a:t>
            </a:r>
          </a:p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Kisah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lama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ditinggalkan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menuju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hidup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aru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filipi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3:13</a:t>
            </a:r>
          </a:p>
          <a:p>
            <a:pPr>
              <a:buNone/>
            </a:pP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Yeremia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17:7 Di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erkatilah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orang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</a:t>
            </a:r>
          </a:p>
          <a:p>
            <a:pPr>
              <a:buNone/>
            </a:pP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mengandalkan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TUHAN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menaruh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harapannya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TUHAN.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Menghadapi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depan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penuh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misteri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452</TotalTime>
  <Words>973</Words>
  <Application>Microsoft Office PowerPoint</Application>
  <PresentationFormat>Tampilan Layar (4:3)</PresentationFormat>
  <Paragraphs>61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Judul Slide</vt:lpstr>
      </vt:variant>
      <vt:variant>
        <vt:i4>27</vt:i4>
      </vt:variant>
    </vt:vector>
  </HeadingPairs>
  <TitlesOfParts>
    <vt:vector size="28" baseType="lpstr">
      <vt:lpstr>Concourse</vt:lpstr>
      <vt:lpstr>Tujuan</vt:lpstr>
      <vt:lpstr>Presentasi PowerPoint</vt:lpstr>
      <vt:lpstr>Quis</vt:lpstr>
      <vt:lpstr>Landasan utama pengetahuan yang benar</vt:lpstr>
      <vt:lpstr>Presentasi PowerPoint</vt:lpstr>
      <vt:lpstr>Tidal Theory</vt:lpstr>
      <vt:lpstr>Planetisimal </vt:lpstr>
      <vt:lpstr>R.A. Lyttleton</vt:lpstr>
      <vt:lpstr>George Lamaitre</vt:lpstr>
      <vt:lpstr>Pierre De Laplace</vt:lpstr>
      <vt:lpstr>Darwinisme </vt:lpstr>
      <vt:lpstr>Harun Yahya</vt:lpstr>
      <vt:lpstr>Henry Morrison</vt:lpstr>
      <vt:lpstr>Harun Yahya</vt:lpstr>
      <vt:lpstr>Kejadian 1:1-3 (TB)</vt:lpstr>
      <vt:lpstr>Keluaran 20:11</vt:lpstr>
      <vt:lpstr>Jonathan black</vt:lpstr>
      <vt:lpstr>Jonathan black</vt:lpstr>
      <vt:lpstr>ALLAH dan penciptaan</vt:lpstr>
      <vt:lpstr>Yesus dan penciptaan</vt:lpstr>
      <vt:lpstr>Presentasi PowerPoint</vt:lpstr>
      <vt:lpstr>Presentasi PowerPoint</vt:lpstr>
      <vt:lpstr>Kehancuran bumi </vt:lpstr>
      <vt:lpstr>Noah’s ark</vt:lpstr>
      <vt:lpstr>Suatu rencana untuk mengembalikan peta ALLAH yang hilang</vt:lpstr>
      <vt:lpstr>Penebusan dan Pemulihn</vt:lpstr>
      <vt:lpstr>Menghadapi hari depan yang penuh misteri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Pada mulanya</dc:title>
  <dc:creator>Admin</dc:creator>
  <cp:lastModifiedBy>rembangan01@gmail.com</cp:lastModifiedBy>
  <cp:revision>53</cp:revision>
  <dcterms:created xsi:type="dcterms:W3CDTF">2020-12-24T01:48:20Z</dcterms:created>
  <dcterms:modified xsi:type="dcterms:W3CDTF">2021-05-29T03:30:44Z</dcterms:modified>
</cp:coreProperties>
</file>